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Comfortaa"/>
      <p:regular r:id="rId8"/>
      <p:bold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Comforta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c14229a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c14229a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10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80400" y="103275"/>
            <a:ext cx="5921100" cy="80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Fun Fact: I am is the shortest sentence in the English language.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09625" y="495300"/>
            <a:ext cx="11598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I’m Alp!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925" y="1605150"/>
            <a:ext cx="2315550" cy="33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3" y="1060324"/>
            <a:ext cx="2152574" cy="26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49" y="3422550"/>
            <a:ext cx="1993201" cy="160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2948" y="3320915"/>
            <a:ext cx="1651700" cy="16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5" y="1060325"/>
            <a:ext cx="2372069" cy="2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2600" y="1985300"/>
            <a:ext cx="1651699" cy="14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0225" y="3399692"/>
            <a:ext cx="1993201" cy="183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449625" y="381000"/>
            <a:ext cx="34182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Current Progress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838750" y="381000"/>
            <a:ext cx="38976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Next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Steps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61250" y="987550"/>
            <a:ext cx="19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09800" y="987550"/>
            <a:ext cx="38373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High-level Familiarity with Workflow at Bio and RPL Workcell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838750" y="987550"/>
            <a:ext cx="38373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Training Modules &amp; Delving Deeper into Programming Module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287825" y="2057400"/>
            <a:ext cx="34182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Goals: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08350" y="2740150"/>
            <a:ext cx="6448200" cy="141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Have a lot of fun!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Achieve an Integrated Workflow System in Bio Workcell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Learn about SDL Interface Mechanisms + Various Projects in RPL and Bio Departments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Contribute to Publishing a Paper Based on Findings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